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5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E74"/>
    <a:srgbClr val="E6E6E6"/>
    <a:srgbClr val="029BC5"/>
    <a:srgbClr val="80ADCA"/>
    <a:srgbClr val="067BAF"/>
    <a:srgbClr val="B0E4EF"/>
    <a:srgbClr val="002864"/>
    <a:srgbClr val="003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13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19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E259D-7BDB-4173-B5E8-1CC36D99693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81C0F-67D4-409C-B8BC-80F0C81EF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016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1FBE5D-9134-42AF-BC26-2CF68D9F1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758D96-3973-48F0-B58A-C9387AD94E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1849BB-0AD5-4C33-9EC1-78E71EB05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82C33-0D3D-4CF9-8B94-543094F97A42}" type="datetime1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33A501-5584-4868-89F1-B86504377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97F61F-37F0-4083-A9B4-824BD4607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E3AE-44D9-4C5F-A44B-3D763B7FA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99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6F8A1-8FDA-4D14-8F5E-3C2E9141F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B4AC81-7D00-4BEC-9D01-5E14196EA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99EA78-51A1-459F-A6E5-D89589AF0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F96D7-2E99-4E2B-8448-B1C7B21A58D2}" type="datetime1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19A3D2-A43F-4188-9A8B-D991441A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4FA1B8-DAD9-4BF4-BFF4-35D30C1DD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E3AE-44D9-4C5F-A44B-3D763B7FA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646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53EDA8-D42B-49E5-9352-7D99C3DCA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2C3C85-831A-4196-B0D8-D934C318F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B0773C-95BA-4748-9821-0FE2B0C12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A274-5E0B-4AF1-80C9-75DFBE773EEB}" type="datetime1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436458-1C9F-4A17-B140-AECDC84B1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1DC149-F9F4-42E4-B100-81080FCB0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E3AE-44D9-4C5F-A44B-3D763B7FA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052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599D83-1AD5-4DC3-A5E5-81C46C3D9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F77E8B-0B0E-4FAD-B31F-E993324120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2294C9-F4E8-4E2E-B6F8-19DA80764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ACDC03-876C-43D5-94E6-B4D0FEABF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DED1-B8AF-46B5-881E-6C9775D7F939}" type="datetime1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4F302C-0D94-413F-B3B8-941A1AB5A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EB884B-7FCB-4813-943A-52ED089E9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E3AE-44D9-4C5F-A44B-3D763B7FA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264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0A6CFA-B8F5-44CB-B62C-3A6C7C941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EADE60-861F-42D4-A393-4331864B6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0DADF7-3560-42A9-BB6C-7EA1CF510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49A186D-5FA9-415A-8D1A-B899C1699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89FCBDD-FCC9-49A2-802B-E842F92A7B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CED3E46-D034-45BD-AEB2-5FD05458D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0BF34-3614-4C5D-A9D0-1B3EE9226336}" type="datetime1">
              <a:rPr lang="ru-RU" smtClean="0"/>
              <a:t>09.10.2026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B25A7EE-8EBB-42F6-B7B7-F03CB392A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7E74028-E4C0-4D10-9A4B-8E75C8276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E3AE-44D9-4C5F-A44B-3D763B7FA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488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90C780-38A4-4D47-8666-750C2EC05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1C4D92A-BBE8-457C-A6A9-70BB86A47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51283-7969-4027-B0B3-B019E98BFB6D}" type="datetime1">
              <a:rPr lang="ru-RU" smtClean="0"/>
              <a:t>09.10.2026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A5017BF-32AC-4488-A008-962022BA7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25D517D-D4AC-4D0C-95FB-5565349A7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E3AE-44D9-4C5F-A44B-3D763B7FA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900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4A190DA-1CE3-4146-8F34-79CF72280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9A7B4-825B-416D-B7E3-8B0DE7EE7B3B}" type="datetime1">
              <a:rPr lang="ru-RU" smtClean="0"/>
              <a:t>09.10.2026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941A35C-C941-4A89-A4DC-05EEF1C4E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2B404C-F202-43D3-966E-175A3AEA1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E3AE-44D9-4C5F-A44B-3D763B7FA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927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3BE30-A77D-4051-94A8-0B8597F38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CFEFBA-0A48-4741-87BA-C97238153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E65182-B222-4362-9D73-79B724CDC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D60BD5-23B6-4064-9A96-2F8CCC640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DF8EB-0B64-48EF-ABBD-DEA66CBBB19B}" type="datetime1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CD220E-D474-4A9B-9739-3A20FE473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CD8A48-7342-4F66-AB42-793A1637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E3AE-44D9-4C5F-A44B-3D763B7FA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437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112D9B-95A5-450D-988C-AA6433081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F8ABC86-3D87-4602-B49C-8CFC20BD67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A97D3C2-9C3F-4C1B-90EC-F2A49CDB5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BE18B0-2590-4742-B2C8-E299ED2AF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318D-EBBA-4ECA-83B2-C5D860B34F59}" type="datetime1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2E83A3-0512-4B03-A31C-96D140211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DF6ACF-530A-4CB4-9F4E-8252EB973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E3AE-44D9-4C5F-A44B-3D763B7FA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663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2D9AF-6D43-4C5A-B053-4B3FA73FD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CF1B16-6659-4D43-B234-00CCF0198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CAC0F3-2F00-42FC-B7E0-DCE3A4916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A76F3-FC74-4160-950B-B5D7C963271D}" type="datetime1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C60F74-65E4-4659-AFB7-32603403E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6E9648-A340-4441-B61D-379AD8E62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E3AE-44D9-4C5F-A44B-3D763B7FA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51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2E7E6CC-30F3-47F0-9EED-161481E330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36173E7-8022-4A35-9EE6-AEA4A4F12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EDA333-6D52-4AF1-ACB7-C747C90E1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FAE48-232E-4AAD-B9DC-A07007D65112}" type="datetime1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8D84B3-1548-4043-AB5A-6DD89D20A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3369D3-91DA-4C97-A00E-504C3C30F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9E3AE-44D9-4C5F-A44B-3D763B7FA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147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80C8F9-EF5D-4062-8874-800A9E25C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EFC9AB-E0A0-4A90-AD74-F18E3E97D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6E9A36-ADA6-4D89-AA25-7F4CEEC27D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3108C-C3F4-4DA5-8BBE-0D736E4CD17C}" type="datetime1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993827-CAD6-4925-8536-939A8D0915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F794C-114F-4034-8020-7C8FB5B5B8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9E3AE-44D9-4C5F-A44B-3D763B7FA0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14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5A1D8E-87A1-4317-8EF5-E9093C3D7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29C8BFF-A426-4708-BE5C-114301BF5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872" y="100278"/>
            <a:ext cx="1069771" cy="133941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89A034E-8F87-4D4E-BE20-46D7DCCFF1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195" y="10940"/>
            <a:ext cx="2000250" cy="14287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94D7F22-DB5F-4696-976C-4FA8E74D38E4}"/>
              </a:ext>
            </a:extLst>
          </p:cNvPr>
          <p:cNvSpPr txBox="1"/>
          <p:nvPr/>
        </p:nvSpPr>
        <p:spPr>
          <a:xfrm>
            <a:off x="225631" y="1770805"/>
            <a:ext cx="61478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002864"/>
                </a:solidFill>
                <a:latin typeface="Arial Black" panose="020B0A04020102020204" pitchFamily="34" charset="0"/>
              </a:rPr>
              <a:t>Название доклада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99D191-8F70-49DE-A961-F31D94FFF3CB}"/>
              </a:ext>
            </a:extLst>
          </p:cNvPr>
          <p:cNvSpPr txBox="1"/>
          <p:nvPr/>
        </p:nvSpPr>
        <p:spPr>
          <a:xfrm>
            <a:off x="225631" y="2844225"/>
            <a:ext cx="4211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3479"/>
                </a:solidFill>
                <a:latin typeface="Arial Black" panose="020B0A04020102020204" pitchFamily="34" charset="0"/>
              </a:rPr>
              <a:t>Иванов Иван Иванович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EEFA3-A7D1-4960-B2A9-C98B5A064D96}"/>
              </a:ext>
            </a:extLst>
          </p:cNvPr>
          <p:cNvSpPr txBox="1"/>
          <p:nvPr/>
        </p:nvSpPr>
        <p:spPr>
          <a:xfrm>
            <a:off x="225631" y="3299284"/>
            <a:ext cx="7303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3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 гр. 15-ЭЭ</a:t>
            </a:r>
          </a:p>
          <a:p>
            <a:r>
              <a:rPr lang="ru-RU" dirty="0">
                <a:solidFill>
                  <a:srgbClr val="003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Калининградский государственный технический университет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EC9A79-E2BD-4986-A055-75B664F9D3AC}"/>
              </a:ext>
            </a:extLst>
          </p:cNvPr>
          <p:cNvSpPr txBox="1"/>
          <p:nvPr/>
        </p:nvSpPr>
        <p:spPr>
          <a:xfrm>
            <a:off x="4347111" y="6499608"/>
            <a:ext cx="4052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Калининград, 27 ноября 2026</a:t>
            </a:r>
          </a:p>
        </p:txBody>
      </p:sp>
    </p:spTree>
    <p:extLst>
      <p:ext uri="{BB962C8B-B14F-4D97-AF65-F5344CB8AC3E}">
        <p14:creationId xmlns:p14="http://schemas.microsoft.com/office/powerpoint/2010/main" val="3732548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FA03BE-677F-4C20-9745-F02DEBF58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32FA52-42D8-484D-BC37-06ED9F5679A2}"/>
              </a:ext>
            </a:extLst>
          </p:cNvPr>
          <p:cNvSpPr txBox="1"/>
          <p:nvPr/>
        </p:nvSpPr>
        <p:spPr>
          <a:xfrm>
            <a:off x="96933" y="100013"/>
            <a:ext cx="52934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02864"/>
                </a:solidFill>
                <a:latin typeface="Arial Black" panose="020B0A04020102020204" pitchFamily="34" charset="0"/>
              </a:rPr>
              <a:t>Название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5823A9B-F844-4CCA-A3FB-E589CA7FAE9B}"/>
              </a:ext>
            </a:extLst>
          </p:cNvPr>
          <p:cNvCxnSpPr/>
          <p:nvPr/>
        </p:nvCxnSpPr>
        <p:spPr>
          <a:xfrm>
            <a:off x="190500" y="807899"/>
            <a:ext cx="2933700" cy="0"/>
          </a:xfrm>
          <a:prstGeom prst="line">
            <a:avLst/>
          </a:prstGeom>
          <a:ln w="57150">
            <a:solidFill>
              <a:srgbClr val="067B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182F9B7-3DCB-4AC5-B9EC-0E025DF7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0660" y="6150611"/>
            <a:ext cx="2743200" cy="365125"/>
          </a:xfrm>
        </p:spPr>
        <p:txBody>
          <a:bodyPr/>
          <a:lstStyle/>
          <a:p>
            <a:fld id="{4F49E3AE-44D9-4C5F-A44B-3D763B7FA078}" type="slidenum">
              <a:rPr lang="ru-RU" sz="2800" smtClean="0">
                <a:solidFill>
                  <a:srgbClr val="123E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 sz="2800" dirty="0">
              <a:solidFill>
                <a:srgbClr val="123E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F2C9DBA-3AA1-4ABF-8210-D033A4AC33CC}"/>
              </a:ext>
            </a:extLst>
          </p:cNvPr>
          <p:cNvCxnSpPr>
            <a:cxnSpLocks/>
          </p:cNvCxnSpPr>
          <p:nvPr/>
        </p:nvCxnSpPr>
        <p:spPr>
          <a:xfrm>
            <a:off x="11370310" y="6591935"/>
            <a:ext cx="546100" cy="0"/>
          </a:xfrm>
          <a:prstGeom prst="line">
            <a:avLst/>
          </a:prstGeom>
          <a:ln w="28575">
            <a:solidFill>
              <a:srgbClr val="80AD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A2D0274-413B-4FE0-8819-8EFD7A791A2A}"/>
              </a:ext>
            </a:extLst>
          </p:cNvPr>
          <p:cNvCxnSpPr>
            <a:cxnSpLocks/>
          </p:cNvCxnSpPr>
          <p:nvPr/>
        </p:nvCxnSpPr>
        <p:spPr>
          <a:xfrm>
            <a:off x="11225530" y="6668135"/>
            <a:ext cx="546100" cy="0"/>
          </a:xfrm>
          <a:prstGeom prst="line">
            <a:avLst/>
          </a:prstGeom>
          <a:ln w="28575">
            <a:solidFill>
              <a:srgbClr val="029B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89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FA03BE-677F-4C20-9745-F02DEBF58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32FA52-42D8-484D-BC37-06ED9F5679A2}"/>
              </a:ext>
            </a:extLst>
          </p:cNvPr>
          <p:cNvSpPr txBox="1"/>
          <p:nvPr/>
        </p:nvSpPr>
        <p:spPr>
          <a:xfrm>
            <a:off x="96933" y="100013"/>
            <a:ext cx="52934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02864"/>
                </a:solidFill>
                <a:latin typeface="Arial Black" panose="020B0A04020102020204" pitchFamily="34" charset="0"/>
              </a:rPr>
              <a:t>Название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5823A9B-F844-4CCA-A3FB-E589CA7FAE9B}"/>
              </a:ext>
            </a:extLst>
          </p:cNvPr>
          <p:cNvCxnSpPr/>
          <p:nvPr/>
        </p:nvCxnSpPr>
        <p:spPr>
          <a:xfrm>
            <a:off x="190500" y="807899"/>
            <a:ext cx="2933700" cy="0"/>
          </a:xfrm>
          <a:prstGeom prst="line">
            <a:avLst/>
          </a:prstGeom>
          <a:ln w="57150">
            <a:solidFill>
              <a:srgbClr val="067B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182F9B7-3DCB-4AC5-B9EC-0E025DF7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0660" y="6150611"/>
            <a:ext cx="2743200" cy="365125"/>
          </a:xfrm>
        </p:spPr>
        <p:txBody>
          <a:bodyPr/>
          <a:lstStyle/>
          <a:p>
            <a:fld id="{4F49E3AE-44D9-4C5F-A44B-3D763B7FA078}" type="slidenum">
              <a:rPr lang="ru-RU" sz="2800" smtClean="0">
                <a:solidFill>
                  <a:srgbClr val="123E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RU" sz="2800" dirty="0">
              <a:solidFill>
                <a:srgbClr val="123E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F2C9DBA-3AA1-4ABF-8210-D033A4AC33CC}"/>
              </a:ext>
            </a:extLst>
          </p:cNvPr>
          <p:cNvCxnSpPr>
            <a:cxnSpLocks/>
          </p:cNvCxnSpPr>
          <p:nvPr/>
        </p:nvCxnSpPr>
        <p:spPr>
          <a:xfrm>
            <a:off x="11370310" y="6591935"/>
            <a:ext cx="546100" cy="0"/>
          </a:xfrm>
          <a:prstGeom prst="line">
            <a:avLst/>
          </a:prstGeom>
          <a:ln w="28575">
            <a:solidFill>
              <a:srgbClr val="80AD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A2D0274-413B-4FE0-8819-8EFD7A791A2A}"/>
              </a:ext>
            </a:extLst>
          </p:cNvPr>
          <p:cNvCxnSpPr>
            <a:cxnSpLocks/>
          </p:cNvCxnSpPr>
          <p:nvPr/>
        </p:nvCxnSpPr>
        <p:spPr>
          <a:xfrm>
            <a:off x="11225530" y="6668135"/>
            <a:ext cx="546100" cy="0"/>
          </a:xfrm>
          <a:prstGeom prst="line">
            <a:avLst/>
          </a:prstGeom>
          <a:ln w="28575">
            <a:solidFill>
              <a:srgbClr val="029B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614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FA03BE-677F-4C20-9745-F02DEBF58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32FA52-42D8-484D-BC37-06ED9F5679A2}"/>
              </a:ext>
            </a:extLst>
          </p:cNvPr>
          <p:cNvSpPr txBox="1"/>
          <p:nvPr/>
        </p:nvSpPr>
        <p:spPr>
          <a:xfrm>
            <a:off x="96933" y="100013"/>
            <a:ext cx="52934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02864"/>
                </a:solidFill>
                <a:latin typeface="Arial Black" panose="020B0A04020102020204" pitchFamily="34" charset="0"/>
              </a:rPr>
              <a:t>Название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5823A9B-F844-4CCA-A3FB-E589CA7FAE9B}"/>
              </a:ext>
            </a:extLst>
          </p:cNvPr>
          <p:cNvCxnSpPr/>
          <p:nvPr/>
        </p:nvCxnSpPr>
        <p:spPr>
          <a:xfrm>
            <a:off x="190500" y="807899"/>
            <a:ext cx="2933700" cy="0"/>
          </a:xfrm>
          <a:prstGeom prst="line">
            <a:avLst/>
          </a:prstGeom>
          <a:ln w="57150">
            <a:solidFill>
              <a:srgbClr val="067B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182F9B7-3DCB-4AC5-B9EC-0E025DF7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0660" y="6150611"/>
            <a:ext cx="2743200" cy="365125"/>
          </a:xfrm>
        </p:spPr>
        <p:txBody>
          <a:bodyPr/>
          <a:lstStyle/>
          <a:p>
            <a:fld id="{4F49E3AE-44D9-4C5F-A44B-3D763B7FA078}" type="slidenum">
              <a:rPr lang="ru-RU" sz="2800" smtClean="0">
                <a:solidFill>
                  <a:srgbClr val="123E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sz="2800" dirty="0">
              <a:solidFill>
                <a:srgbClr val="123E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F2C9DBA-3AA1-4ABF-8210-D033A4AC33CC}"/>
              </a:ext>
            </a:extLst>
          </p:cNvPr>
          <p:cNvCxnSpPr>
            <a:cxnSpLocks/>
          </p:cNvCxnSpPr>
          <p:nvPr/>
        </p:nvCxnSpPr>
        <p:spPr>
          <a:xfrm>
            <a:off x="11370310" y="6591935"/>
            <a:ext cx="546100" cy="0"/>
          </a:xfrm>
          <a:prstGeom prst="line">
            <a:avLst/>
          </a:prstGeom>
          <a:ln w="28575">
            <a:solidFill>
              <a:srgbClr val="80AD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A2D0274-413B-4FE0-8819-8EFD7A791A2A}"/>
              </a:ext>
            </a:extLst>
          </p:cNvPr>
          <p:cNvCxnSpPr>
            <a:cxnSpLocks/>
          </p:cNvCxnSpPr>
          <p:nvPr/>
        </p:nvCxnSpPr>
        <p:spPr>
          <a:xfrm>
            <a:off x="11225530" y="6668135"/>
            <a:ext cx="546100" cy="0"/>
          </a:xfrm>
          <a:prstGeom prst="line">
            <a:avLst/>
          </a:prstGeom>
          <a:ln w="28575">
            <a:solidFill>
              <a:srgbClr val="029B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523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FA03BE-677F-4C20-9745-F02DEBF58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32FA52-42D8-484D-BC37-06ED9F5679A2}"/>
              </a:ext>
            </a:extLst>
          </p:cNvPr>
          <p:cNvSpPr txBox="1"/>
          <p:nvPr/>
        </p:nvSpPr>
        <p:spPr>
          <a:xfrm>
            <a:off x="96933" y="100013"/>
            <a:ext cx="52934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02864"/>
                </a:solidFill>
                <a:latin typeface="Arial Black" panose="020B0A04020102020204" pitchFamily="34" charset="0"/>
              </a:rPr>
              <a:t>Название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5823A9B-F844-4CCA-A3FB-E589CA7FAE9B}"/>
              </a:ext>
            </a:extLst>
          </p:cNvPr>
          <p:cNvCxnSpPr/>
          <p:nvPr/>
        </p:nvCxnSpPr>
        <p:spPr>
          <a:xfrm>
            <a:off x="190500" y="807899"/>
            <a:ext cx="2933700" cy="0"/>
          </a:xfrm>
          <a:prstGeom prst="line">
            <a:avLst/>
          </a:prstGeom>
          <a:ln w="57150">
            <a:solidFill>
              <a:srgbClr val="067B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182F9B7-3DCB-4AC5-B9EC-0E025DF7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0660" y="6150611"/>
            <a:ext cx="2743200" cy="365125"/>
          </a:xfrm>
        </p:spPr>
        <p:txBody>
          <a:bodyPr/>
          <a:lstStyle/>
          <a:p>
            <a:fld id="{4F49E3AE-44D9-4C5F-A44B-3D763B7FA078}" type="slidenum">
              <a:rPr lang="ru-RU" sz="2800" smtClean="0">
                <a:solidFill>
                  <a:srgbClr val="123E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RU" sz="2800" dirty="0">
              <a:solidFill>
                <a:srgbClr val="123E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F2C9DBA-3AA1-4ABF-8210-D033A4AC33CC}"/>
              </a:ext>
            </a:extLst>
          </p:cNvPr>
          <p:cNvCxnSpPr>
            <a:cxnSpLocks/>
          </p:cNvCxnSpPr>
          <p:nvPr/>
        </p:nvCxnSpPr>
        <p:spPr>
          <a:xfrm>
            <a:off x="11370310" y="6591935"/>
            <a:ext cx="546100" cy="0"/>
          </a:xfrm>
          <a:prstGeom prst="line">
            <a:avLst/>
          </a:prstGeom>
          <a:ln w="28575">
            <a:solidFill>
              <a:srgbClr val="80AD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A2D0274-413B-4FE0-8819-8EFD7A791A2A}"/>
              </a:ext>
            </a:extLst>
          </p:cNvPr>
          <p:cNvCxnSpPr>
            <a:cxnSpLocks/>
          </p:cNvCxnSpPr>
          <p:nvPr/>
        </p:nvCxnSpPr>
        <p:spPr>
          <a:xfrm>
            <a:off x="11225530" y="6668135"/>
            <a:ext cx="546100" cy="0"/>
          </a:xfrm>
          <a:prstGeom prst="line">
            <a:avLst/>
          </a:prstGeom>
          <a:ln w="28575">
            <a:solidFill>
              <a:srgbClr val="029B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386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FA03BE-677F-4C20-9745-F02DEBF58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32FA52-42D8-484D-BC37-06ED9F5679A2}"/>
              </a:ext>
            </a:extLst>
          </p:cNvPr>
          <p:cNvSpPr txBox="1"/>
          <p:nvPr/>
        </p:nvSpPr>
        <p:spPr>
          <a:xfrm>
            <a:off x="96933" y="100013"/>
            <a:ext cx="52934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02864"/>
                </a:solidFill>
                <a:latin typeface="Arial Black" panose="020B0A04020102020204" pitchFamily="34" charset="0"/>
              </a:rPr>
              <a:t>Название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5823A9B-F844-4CCA-A3FB-E589CA7FAE9B}"/>
              </a:ext>
            </a:extLst>
          </p:cNvPr>
          <p:cNvCxnSpPr/>
          <p:nvPr/>
        </p:nvCxnSpPr>
        <p:spPr>
          <a:xfrm>
            <a:off x="190500" y="807899"/>
            <a:ext cx="2933700" cy="0"/>
          </a:xfrm>
          <a:prstGeom prst="line">
            <a:avLst/>
          </a:prstGeom>
          <a:ln w="57150">
            <a:solidFill>
              <a:srgbClr val="067B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182F9B7-3DCB-4AC5-B9EC-0E025DF7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0660" y="6150611"/>
            <a:ext cx="2743200" cy="365125"/>
          </a:xfrm>
        </p:spPr>
        <p:txBody>
          <a:bodyPr/>
          <a:lstStyle/>
          <a:p>
            <a:fld id="{4F49E3AE-44D9-4C5F-A44B-3D763B7FA078}" type="slidenum">
              <a:rPr lang="ru-RU" sz="2800" smtClean="0">
                <a:solidFill>
                  <a:srgbClr val="123E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ru-RU" sz="2800" dirty="0">
              <a:solidFill>
                <a:srgbClr val="123E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F2C9DBA-3AA1-4ABF-8210-D033A4AC33CC}"/>
              </a:ext>
            </a:extLst>
          </p:cNvPr>
          <p:cNvCxnSpPr>
            <a:cxnSpLocks/>
          </p:cNvCxnSpPr>
          <p:nvPr/>
        </p:nvCxnSpPr>
        <p:spPr>
          <a:xfrm>
            <a:off x="11370310" y="6591935"/>
            <a:ext cx="546100" cy="0"/>
          </a:xfrm>
          <a:prstGeom prst="line">
            <a:avLst/>
          </a:prstGeom>
          <a:ln w="28575">
            <a:solidFill>
              <a:srgbClr val="80AD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A2D0274-413B-4FE0-8819-8EFD7A791A2A}"/>
              </a:ext>
            </a:extLst>
          </p:cNvPr>
          <p:cNvCxnSpPr>
            <a:cxnSpLocks/>
          </p:cNvCxnSpPr>
          <p:nvPr/>
        </p:nvCxnSpPr>
        <p:spPr>
          <a:xfrm>
            <a:off x="11225530" y="6668135"/>
            <a:ext cx="546100" cy="0"/>
          </a:xfrm>
          <a:prstGeom prst="line">
            <a:avLst/>
          </a:prstGeom>
          <a:ln w="28575">
            <a:solidFill>
              <a:srgbClr val="029B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477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FA03BE-677F-4C20-9745-F02DEBF58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32FA52-42D8-484D-BC37-06ED9F5679A2}"/>
              </a:ext>
            </a:extLst>
          </p:cNvPr>
          <p:cNvSpPr txBox="1"/>
          <p:nvPr/>
        </p:nvSpPr>
        <p:spPr>
          <a:xfrm>
            <a:off x="96933" y="100013"/>
            <a:ext cx="52934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02864"/>
                </a:solidFill>
                <a:latin typeface="Arial Black" panose="020B0A04020102020204" pitchFamily="34" charset="0"/>
              </a:rPr>
              <a:t>Название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5823A9B-F844-4CCA-A3FB-E589CA7FAE9B}"/>
              </a:ext>
            </a:extLst>
          </p:cNvPr>
          <p:cNvCxnSpPr/>
          <p:nvPr/>
        </p:nvCxnSpPr>
        <p:spPr>
          <a:xfrm>
            <a:off x="190500" y="807899"/>
            <a:ext cx="2933700" cy="0"/>
          </a:xfrm>
          <a:prstGeom prst="line">
            <a:avLst/>
          </a:prstGeom>
          <a:ln w="57150">
            <a:solidFill>
              <a:srgbClr val="067B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182F9B7-3DCB-4AC5-B9EC-0E025DF7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0660" y="6150611"/>
            <a:ext cx="2743200" cy="365125"/>
          </a:xfrm>
        </p:spPr>
        <p:txBody>
          <a:bodyPr/>
          <a:lstStyle/>
          <a:p>
            <a:fld id="{4F49E3AE-44D9-4C5F-A44B-3D763B7FA078}" type="slidenum">
              <a:rPr lang="ru-RU" sz="2800" smtClean="0">
                <a:solidFill>
                  <a:srgbClr val="123E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ru-RU" sz="2800" dirty="0">
              <a:solidFill>
                <a:srgbClr val="123E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F2C9DBA-3AA1-4ABF-8210-D033A4AC33CC}"/>
              </a:ext>
            </a:extLst>
          </p:cNvPr>
          <p:cNvCxnSpPr>
            <a:cxnSpLocks/>
          </p:cNvCxnSpPr>
          <p:nvPr/>
        </p:nvCxnSpPr>
        <p:spPr>
          <a:xfrm>
            <a:off x="11370310" y="6591935"/>
            <a:ext cx="546100" cy="0"/>
          </a:xfrm>
          <a:prstGeom prst="line">
            <a:avLst/>
          </a:prstGeom>
          <a:ln w="28575">
            <a:solidFill>
              <a:srgbClr val="80AD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A2D0274-413B-4FE0-8819-8EFD7A791A2A}"/>
              </a:ext>
            </a:extLst>
          </p:cNvPr>
          <p:cNvCxnSpPr>
            <a:cxnSpLocks/>
          </p:cNvCxnSpPr>
          <p:nvPr/>
        </p:nvCxnSpPr>
        <p:spPr>
          <a:xfrm>
            <a:off x="11225530" y="6668135"/>
            <a:ext cx="546100" cy="0"/>
          </a:xfrm>
          <a:prstGeom prst="line">
            <a:avLst/>
          </a:prstGeom>
          <a:ln w="28575">
            <a:solidFill>
              <a:srgbClr val="029B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128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FA03BE-677F-4C20-9745-F02DEBF58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32FA52-42D8-484D-BC37-06ED9F5679A2}"/>
              </a:ext>
            </a:extLst>
          </p:cNvPr>
          <p:cNvSpPr txBox="1"/>
          <p:nvPr/>
        </p:nvSpPr>
        <p:spPr>
          <a:xfrm>
            <a:off x="96933" y="100013"/>
            <a:ext cx="52934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02864"/>
                </a:solidFill>
                <a:latin typeface="Arial Black" panose="020B0A04020102020204" pitchFamily="34" charset="0"/>
              </a:rPr>
              <a:t>Название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5823A9B-F844-4CCA-A3FB-E589CA7FAE9B}"/>
              </a:ext>
            </a:extLst>
          </p:cNvPr>
          <p:cNvCxnSpPr/>
          <p:nvPr/>
        </p:nvCxnSpPr>
        <p:spPr>
          <a:xfrm>
            <a:off x="190500" y="807899"/>
            <a:ext cx="2933700" cy="0"/>
          </a:xfrm>
          <a:prstGeom prst="line">
            <a:avLst/>
          </a:prstGeom>
          <a:ln w="57150">
            <a:solidFill>
              <a:srgbClr val="067B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182F9B7-3DCB-4AC5-B9EC-0E025DF7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0660" y="6150611"/>
            <a:ext cx="2743200" cy="365125"/>
          </a:xfrm>
        </p:spPr>
        <p:txBody>
          <a:bodyPr/>
          <a:lstStyle/>
          <a:p>
            <a:fld id="{4F49E3AE-44D9-4C5F-A44B-3D763B7FA078}" type="slidenum">
              <a:rPr lang="ru-RU" sz="2800" smtClean="0">
                <a:solidFill>
                  <a:srgbClr val="123E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ru-RU" sz="2800" dirty="0">
              <a:solidFill>
                <a:srgbClr val="123E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F2C9DBA-3AA1-4ABF-8210-D033A4AC33CC}"/>
              </a:ext>
            </a:extLst>
          </p:cNvPr>
          <p:cNvCxnSpPr>
            <a:cxnSpLocks/>
          </p:cNvCxnSpPr>
          <p:nvPr/>
        </p:nvCxnSpPr>
        <p:spPr>
          <a:xfrm>
            <a:off x="11370310" y="6591935"/>
            <a:ext cx="546100" cy="0"/>
          </a:xfrm>
          <a:prstGeom prst="line">
            <a:avLst/>
          </a:prstGeom>
          <a:ln w="28575">
            <a:solidFill>
              <a:srgbClr val="80AD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A2D0274-413B-4FE0-8819-8EFD7A791A2A}"/>
              </a:ext>
            </a:extLst>
          </p:cNvPr>
          <p:cNvCxnSpPr>
            <a:cxnSpLocks/>
          </p:cNvCxnSpPr>
          <p:nvPr/>
        </p:nvCxnSpPr>
        <p:spPr>
          <a:xfrm>
            <a:off x="11225530" y="6668135"/>
            <a:ext cx="546100" cy="0"/>
          </a:xfrm>
          <a:prstGeom prst="line">
            <a:avLst/>
          </a:prstGeom>
          <a:ln w="28575">
            <a:solidFill>
              <a:srgbClr val="029B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86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169695-1068-4E75-A895-8BDE02090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28E4811E-31E3-42ED-96C2-500569A835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150" y="3539331"/>
            <a:ext cx="2171700" cy="923925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C7BB4E-EF95-4F6F-AE45-5D98C0B27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B59A00-9D21-48C7-8228-3C3D16E0A834}"/>
              </a:ext>
            </a:extLst>
          </p:cNvPr>
          <p:cNvSpPr txBox="1"/>
          <p:nvPr/>
        </p:nvSpPr>
        <p:spPr>
          <a:xfrm>
            <a:off x="1608233" y="2055813"/>
            <a:ext cx="82493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rgbClr val="002864"/>
                </a:solidFill>
                <a:latin typeface="Arial Black" panose="020B0A04020102020204" pitchFamily="34" charset="0"/>
              </a:rPr>
              <a:t>Благодарю за внимание!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5EDEC2-7ED4-42C1-862C-6A300FD679D2}"/>
              </a:ext>
            </a:extLst>
          </p:cNvPr>
          <p:cNvSpPr txBox="1"/>
          <p:nvPr/>
        </p:nvSpPr>
        <p:spPr>
          <a:xfrm>
            <a:off x="3043333" y="3136612"/>
            <a:ext cx="55611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3479"/>
                </a:solidFill>
                <a:latin typeface="Arial Black" panose="020B0A04020102020204" pitchFamily="34" charset="0"/>
              </a:rPr>
              <a:t>Иванов Иван Иванович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BEEA51-857D-4EC2-BCC2-6EA6EDDF6053}"/>
              </a:ext>
            </a:extLst>
          </p:cNvPr>
          <p:cNvSpPr txBox="1"/>
          <p:nvPr/>
        </p:nvSpPr>
        <p:spPr>
          <a:xfrm>
            <a:off x="3167268" y="3748845"/>
            <a:ext cx="5313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3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 гр. 15-ЭЭ</a:t>
            </a:r>
          </a:p>
          <a:p>
            <a:pPr algn="ctr"/>
            <a:r>
              <a:rPr lang="ru-RU" sz="2400" dirty="0">
                <a:solidFill>
                  <a:srgbClr val="0034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Калининградский государственный технический университет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DB8BF98-D566-4CE5-A392-E86FC6AB3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254" y="102501"/>
            <a:ext cx="1069771" cy="13394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EA765F-F557-483F-81B6-929B22406C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70" b="17829"/>
          <a:stretch/>
        </p:blipFill>
        <p:spPr>
          <a:xfrm>
            <a:off x="7137662" y="337667"/>
            <a:ext cx="2000250" cy="80868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6E09320-06E0-4EF3-A9B3-5A308B0863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536" b="88927" l="5579" r="89700">
                        <a14:foregroundMark x1="46781" y1="7612" x2="46781" y2="7612"/>
                        <a14:foregroundMark x1="79399" y1="6228" x2="79399" y2="6228"/>
                        <a14:foregroundMark x1="7296" y1="15571" x2="7296" y2="15571"/>
                        <a14:foregroundMark x1="32618" y1="60208" x2="32618" y2="60208"/>
                        <a14:foregroundMark x1="40773" y1="58131" x2="40773" y2="58131"/>
                        <a14:foregroundMark x1="49785" y1="57785" x2="49785" y2="57785"/>
                        <a14:foregroundMark x1="57511" y1="59170" x2="57511" y2="59170"/>
                        <a14:foregroundMark x1="44206" y1="21799" x2="44206" y2="21799"/>
                        <a14:foregroundMark x1="40773" y1="19031" x2="40773" y2="19031"/>
                        <a14:foregroundMark x1="35193" y1="22837" x2="35193" y2="22837"/>
                        <a14:foregroundMark x1="31760" y1="28720" x2="31760" y2="28720"/>
                        <a14:foregroundMark x1="32618" y1="34602" x2="32618" y2="34602"/>
                        <a14:foregroundMark x1="36481" y1="38754" x2="36481" y2="38754"/>
                        <a14:foregroundMark x1="42489" y1="41869" x2="42489" y2="41869"/>
                        <a14:foregroundMark x1="49785" y1="41522" x2="49785" y2="41522"/>
                        <a14:foregroundMark x1="55794" y1="39100" x2="55794" y2="39100"/>
                        <a14:foregroundMark x1="60515" y1="33564" x2="60515" y2="33564"/>
                        <a14:foregroundMark x1="61373" y1="28374" x2="61373" y2="28374"/>
                        <a14:foregroundMark x1="59657" y1="23529" x2="59657" y2="23529"/>
                        <a14:foregroundMark x1="48069" y1="26990" x2="48069" y2="26990"/>
                        <a14:foregroundMark x1="45064" y1="30796" x2="45064" y2="30796"/>
                        <a14:foregroundMark x1="45494" y1="36678" x2="45494" y2="36678"/>
                        <a14:foregroundMark x1="76824" y1="5536" x2="76824" y2="5536"/>
                        <a14:foregroundMark x1="5579" y1="51557" x2="5579" y2="51557"/>
                        <a14:foregroundMark x1="6438" y1="19031" x2="6438" y2="19031"/>
                        <a14:foregroundMark x1="16309" y1="5536" x2="16309" y2="55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19646" y="102501"/>
            <a:ext cx="1183055" cy="146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565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54</Words>
  <Application>Microsoft Office PowerPoint</Application>
  <PresentationFormat>Широкоэкранный</PresentationFormat>
  <Paragraphs>23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Даша</dc:creator>
  <cp:lastModifiedBy>Даша</cp:lastModifiedBy>
  <cp:revision>2</cp:revision>
  <dcterms:created xsi:type="dcterms:W3CDTF">2026-10-09T19:50:11Z</dcterms:created>
  <dcterms:modified xsi:type="dcterms:W3CDTF">2026-10-09T20:17:20Z</dcterms:modified>
</cp:coreProperties>
</file>